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CFE"/>
    <a:srgbClr val="FF2867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3" d="100"/>
          <a:sy n="103" d="100"/>
        </p:scale>
        <p:origin x="134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ECD67-2F1F-64BE-605A-FB4A68D39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3DC47E-9D37-D3B9-4EF8-6CA098898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F63719-9A54-26AF-2691-1CF910446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0C931F-B0D7-E37A-000B-C27CEB95E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EF2E77-1137-36D1-F965-5DEE98A12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1554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EBDEBB-2793-A3FF-74B0-72ECF7DCA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5B0352-2F5E-9D01-4299-28EC1666F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AB659E-FD7C-C7AC-B6A1-73AFE23E1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E375B5-985A-F730-303B-D2BDB1B8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57E4B3-0E4C-97A8-EA72-CDC81914C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2786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ED3BB38-07EE-B7C3-3462-7CE509A50E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6C96A6-350E-B485-C58C-A722AB4E7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226CFB-1A27-0C5A-CD72-393A5928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708DF6-A3DE-10E1-AC01-BA0BCAE5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90CE64-A434-7BBB-0D1B-21060A50E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5084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D7CCEE-5768-0E73-CA89-50E2426AD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3497EC-BF4F-EEDA-3CCF-F73FB3307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379D56-92DF-9F27-02E5-3F6745EA2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3786BC-224B-FA8E-48A7-F10C60EA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F42785-EFE4-FD0E-628A-2BAFEA8CF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47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C5C978-62C6-7FBE-381D-A3441825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C7171B-AACC-E649-9ACF-7CA3B62BD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67D9DF-2013-00DA-EE35-EF929D89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67F3F4-8738-62EF-0BD9-36F9137EF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E880CE-5A0D-FAC7-4472-7563A9CC9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1727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6F1D7-F47C-A1B0-AC1B-7ED556F88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898204-CF8F-6BFB-1A23-74288F600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F505F-B6C6-DC97-2888-0B5B1E397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3D91F2-700D-8088-7C1F-13AB991AD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CCE21C-7BCC-4C28-133B-1A886AE0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578FB7-AA0A-2026-CED1-A9BFC74A4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3762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50A0C-4DAE-54C8-2FB3-70D7876D8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5F7218-146E-09BC-5313-4FCCB8862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354708-9D49-E2C4-B2EC-7426DDF1E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7023D4-591C-A58C-E2AA-6BEE5CEA0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AD321F9-4654-697E-AB3E-BA21CE5FA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F133DB9-9364-8112-156F-756AF6846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5548CA-470A-3E7F-9334-0E99ABE4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07E3CFA-08F1-742A-969A-2D192F7CE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8461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5BF8F-9207-14E9-B59D-E8660E2BA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F0B274-C74C-3459-3924-A5BE0470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072CCD-6A9D-CD2D-8921-48D5DE62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098494B-09ED-BE51-FDE1-CC61D470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376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DE413A-3CC7-7EA2-D818-C3E9334BA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3151C6-4053-0D57-A71A-EB13CBF42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3D813A-CB71-FA01-A1F3-598F9E52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007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4FE64-303D-5606-9418-1D8B864A5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5A441E-6CB9-1044-BA2A-0F06BD658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E954A9-5C19-C240-9166-27BB96B60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5866DC-A51F-9E17-C6FF-45344299F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FF4375-5A60-8F49-8495-0CA538A7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7D4573-F039-CC58-E9B1-2A04C9BC5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081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36423-66F6-07A5-072D-1440B8A6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792A09-25C7-5A25-F040-BE154ACE9F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0239D1-4F26-72EB-CA70-9D0E647F8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35BA5B-D757-D2B1-0251-967A9A0C5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E85CED-F105-0322-4618-1B08451DB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7E09F6-C2D5-68BC-2F66-0E6F7944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6129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E4A49E0-2D31-008D-DCC8-31A21C241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4FD4DE-E140-8F64-987B-7D2A1C993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6E9B9F-9CCA-A684-BBA1-AEDC6B93D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4EE1C7-A8FE-E947-936F-B25104D215C2}" type="datetimeFigureOut">
              <a:rPr lang="es-ES_tradnl" smtClean="0"/>
              <a:t>24/3/25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A7F475-BE77-0A0B-754B-E978DC8F32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8F7B90-4A7E-BF92-958B-9D60DCBB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0E61A1-5A1F-0C46-A180-166F269ACF2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80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EF0BF3EB-901A-0E4B-6206-72494D7DD450}"/>
              </a:ext>
            </a:extLst>
          </p:cNvPr>
          <p:cNvSpPr txBox="1"/>
          <p:nvPr/>
        </p:nvSpPr>
        <p:spPr>
          <a:xfrm>
            <a:off x="4308068" y="3042180"/>
            <a:ext cx="36234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Logo de la empresa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EBB6CDB-875A-F25B-D9CE-8179C992A21A}"/>
              </a:ext>
            </a:extLst>
          </p:cNvPr>
          <p:cNvSpPr txBox="1"/>
          <p:nvPr/>
        </p:nvSpPr>
        <p:spPr>
          <a:xfrm>
            <a:off x="0" y="4233855"/>
            <a:ext cx="12239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“Nombre de la práctica”</a:t>
            </a:r>
          </a:p>
          <a:p>
            <a:pPr algn="ctr"/>
            <a:r>
              <a:rPr lang="es-ES_tradnl" sz="2400" i="1" dirty="0">
                <a:latin typeface="Arial Narrow" panose="020B0604020202020204" pitchFamily="34" charset="0"/>
                <a:cs typeface="Arial Narrow" panose="020B0604020202020204" pitchFamily="34" charset="0"/>
              </a:rPr>
              <a:t>Nombre de la categoría en la que participa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BB79B76-2A6B-4F27-CF71-E9AB30BCF30A}"/>
              </a:ext>
            </a:extLst>
          </p:cNvPr>
          <p:cNvSpPr txBox="1"/>
          <p:nvPr/>
        </p:nvSpPr>
        <p:spPr>
          <a:xfrm>
            <a:off x="2674903" y="1581665"/>
            <a:ext cx="6842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highlight>
                  <a:srgbClr val="FFFF00"/>
                </a:highlight>
              </a:rPr>
              <a:t>Incluya una portada de acuerdo con su propia imagen institucional.</a:t>
            </a:r>
          </a:p>
        </p:txBody>
      </p:sp>
    </p:spTree>
    <p:extLst>
      <p:ext uri="{BB962C8B-B14F-4D97-AF65-F5344CB8AC3E}">
        <p14:creationId xmlns:p14="http://schemas.microsoft.com/office/powerpoint/2010/main" val="45440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6529467-33F5-C684-98CF-D99B7E64E050}"/>
              </a:ext>
            </a:extLst>
          </p:cNvPr>
          <p:cNvCxnSpPr/>
          <p:nvPr/>
        </p:nvCxnSpPr>
        <p:spPr>
          <a:xfrm>
            <a:off x="-1" y="3133055"/>
            <a:ext cx="12192000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FE389DA-D1A7-AEEB-174B-DBBE46672B94}"/>
              </a:ext>
            </a:extLst>
          </p:cNvPr>
          <p:cNvSpPr txBox="1"/>
          <p:nvPr/>
        </p:nvSpPr>
        <p:spPr>
          <a:xfrm>
            <a:off x="1939637" y="234716"/>
            <a:ext cx="10108200" cy="276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Describa en un máximo de 200 palabras, de que manera se alinea la práctica a las estrategias de la empresa o institución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01E3EFF-54BC-07AF-3904-BA3318565ECE}"/>
              </a:ext>
            </a:extLst>
          </p:cNvPr>
          <p:cNvSpPr txBox="1"/>
          <p:nvPr/>
        </p:nvSpPr>
        <p:spPr>
          <a:xfrm>
            <a:off x="1939635" y="3290865"/>
            <a:ext cx="10108201" cy="276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Describa en un máximo de 150 palabras, cuál es el objetivo de la práctica.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A12D34E-2FD6-8951-B555-EC3571DAD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396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3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E013D-B800-9F94-4914-438AED29A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adroTexto 15">
            <a:extLst>
              <a:ext uri="{FF2B5EF4-FFF2-40B4-BE49-F238E27FC236}">
                <a16:creationId xmlns:a16="http://schemas.microsoft.com/office/drawing/2014/main" id="{2079FA65-1E58-4C87-E448-4293B2C39F5A}"/>
              </a:ext>
            </a:extLst>
          </p:cNvPr>
          <p:cNvSpPr txBox="1"/>
          <p:nvPr/>
        </p:nvSpPr>
        <p:spPr>
          <a:xfrm>
            <a:off x="2083800" y="266006"/>
            <a:ext cx="1010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Incluya mediciones sobre los beneficios que ha generado la práctica a los grupos de interés a los que se dirige.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Utilice indicadores de percepción, de procesos y financieros.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DEF8DE2-913F-8531-0AC4-7C4BED620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396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68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63F8574C-EFEB-679D-C3AE-65999CBB8120}"/>
              </a:ext>
            </a:extLst>
          </p:cNvPr>
          <p:cNvCxnSpPr/>
          <p:nvPr/>
        </p:nvCxnSpPr>
        <p:spPr>
          <a:xfrm>
            <a:off x="0" y="4441589"/>
            <a:ext cx="12192000" cy="0"/>
          </a:xfrm>
          <a:prstGeom prst="line">
            <a:avLst/>
          </a:prstGeom>
          <a:ln w="9525">
            <a:solidFill>
              <a:srgbClr val="FF6CF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9454FF4-C9D7-08F9-81D8-458F23C6EB41}"/>
              </a:ext>
            </a:extLst>
          </p:cNvPr>
          <p:cNvCxnSpPr/>
          <p:nvPr/>
        </p:nvCxnSpPr>
        <p:spPr>
          <a:xfrm>
            <a:off x="0" y="2104916"/>
            <a:ext cx="12192000" cy="0"/>
          </a:xfrm>
          <a:prstGeom prst="line">
            <a:avLst/>
          </a:prstGeom>
          <a:ln w="9525">
            <a:solidFill>
              <a:srgbClr val="FF4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BA9DDD5F-4E79-3465-6AC3-886AAF4B6754}"/>
              </a:ext>
            </a:extLst>
          </p:cNvPr>
          <p:cNvSpPr txBox="1"/>
          <p:nvPr/>
        </p:nvSpPr>
        <p:spPr>
          <a:xfrm>
            <a:off x="1939636" y="205883"/>
            <a:ext cx="10021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Describa en un máximo de 150 palabras, el antes de la práctica, de qué manera se atendía la necesidad o la problemática, para comprender su evaluación.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3E7E2E5-F931-F235-EDC2-7A00A6BB7190}"/>
              </a:ext>
            </a:extLst>
          </p:cNvPr>
          <p:cNvSpPr txBox="1"/>
          <p:nvPr/>
        </p:nvSpPr>
        <p:spPr>
          <a:xfrm>
            <a:off x="1939637" y="2139413"/>
            <a:ext cx="10021706" cy="27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Describa en un máximo de 200 palabras, cómo funciona hoy en día la práctica.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FE1D61F-F672-BBE4-489E-78564460A04B}"/>
              </a:ext>
            </a:extLst>
          </p:cNvPr>
          <p:cNvSpPr txBox="1"/>
          <p:nvPr/>
        </p:nvSpPr>
        <p:spPr>
          <a:xfrm>
            <a:off x="1939635" y="4522239"/>
            <a:ext cx="10021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Describa en un máximo de 150 palabras, cómo se percibe el futuro de la práctica,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De qué manera evolucionará y será robustecida.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B88DD74-AADF-FB72-71D4-097EFF00B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9396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39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179432B8-A326-3421-7196-3AA2AA44E676}"/>
              </a:ext>
            </a:extLst>
          </p:cNvPr>
          <p:cNvCxnSpPr/>
          <p:nvPr/>
        </p:nvCxnSpPr>
        <p:spPr>
          <a:xfrm>
            <a:off x="0" y="3246047"/>
            <a:ext cx="12192000" cy="0"/>
          </a:xfrm>
          <a:prstGeom prst="line">
            <a:avLst/>
          </a:prstGeom>
          <a:ln w="9525">
            <a:solidFill>
              <a:srgbClr val="FF4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02E19937-478B-855D-7ADA-354821991F5A}"/>
              </a:ext>
            </a:extLst>
          </p:cNvPr>
          <p:cNvSpPr txBox="1"/>
          <p:nvPr/>
        </p:nvSpPr>
        <p:spPr>
          <a:xfrm>
            <a:off x="1939637" y="205883"/>
            <a:ext cx="10009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Describa en un máximo de 150 palabras los aprendizajes obtenidos de la práctica, lo que funcionó y lo que no funcionó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Comparta cómo se han capitalizado esos aprendizajes para la mejora continua e innovación de la práctica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7281F06-DF7C-C06A-D0DE-898AAD9AA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39636" cy="685800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9A8F72B7-7DE1-DAB8-0383-E11926F32FC8}"/>
              </a:ext>
            </a:extLst>
          </p:cNvPr>
          <p:cNvSpPr txBox="1"/>
          <p:nvPr/>
        </p:nvSpPr>
        <p:spPr>
          <a:xfrm>
            <a:off x="1939637" y="3400790"/>
            <a:ext cx="10009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Describa en un máximo de 150 palabras qué hace innovadora y excepcional a la práctica en comparación con prácticas similares en los competidores o referencias del sector, industria o temática,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Describa cómo puede replicarse esta práctica en otras empresas o puede servir para resolver otras problemáticas o necesidades</a:t>
            </a:r>
          </a:p>
        </p:txBody>
      </p:sp>
    </p:spTree>
    <p:extLst>
      <p:ext uri="{BB962C8B-B14F-4D97-AF65-F5344CB8AC3E}">
        <p14:creationId xmlns:p14="http://schemas.microsoft.com/office/powerpoint/2010/main" val="880386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258</Words>
  <Application>Microsoft Macintosh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Arial Narrow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ALBA ALCOCER</dc:creator>
  <cp:lastModifiedBy>ALBA ALCOCER</cp:lastModifiedBy>
  <cp:revision>11</cp:revision>
  <dcterms:created xsi:type="dcterms:W3CDTF">2025-01-22T03:36:16Z</dcterms:created>
  <dcterms:modified xsi:type="dcterms:W3CDTF">2025-03-24T20:13:17Z</dcterms:modified>
</cp:coreProperties>
</file>