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1" d="100"/>
          <a:sy n="61" d="100"/>
        </p:scale>
        <p:origin x="393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59F2C-72CC-CDE8-6B9C-A536BBB912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E0630F-8EDB-D000-4A14-6F74296B05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0ABE2A-374B-3A39-B104-19BCB3C2B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0B9976-7883-E011-C5E7-62FBC598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C0DE6B-182B-17E1-78C4-DA6E4D46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204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D6BA6-400B-0906-BA00-98F6794D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04D4A9-D1D3-16D0-5DF8-36F715023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0168EF-F54C-59C5-4B29-C1DC01CB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7DA93-98B0-AB38-6335-0102C6EFC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A71766-116F-0505-29CC-CEEBBB4D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72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B98ED2-929C-51BD-CFFF-BE2F6F2CB4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82F6C1-C4AF-BEB5-B0CE-731463B843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E97D2-A294-F49E-D685-209D3D53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139BE4-75C0-44C5-3A7A-CC59426F8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D20038-21B1-455B-B1F3-3B39296C6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31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C9041E-7350-1A96-470B-C299C6B7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B7F650-03AA-3C83-7DF3-88F2AF59E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F9D40E-E90B-72AE-F272-C59635B0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6F335D-B602-2687-C975-1AD8026D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DAEF88-B421-28BD-48AB-8C23C96D2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660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FF0C3-34EA-CA2A-F0EC-60965AA54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CDF062-7E8C-7C04-D4FD-314451255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8894E9-AE47-9457-1D8D-BAB617BA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8BB8EE-E3ED-2958-47D7-7D296B8ED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3444D2-F536-FD42-03BD-D8E98834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16580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C7680-B713-5286-8B9D-91BBB3361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3C3877-FBEA-19AB-C6E2-36AA7B9EC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56C2E9-C140-0ED7-1BF7-4DF4AFB92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863DA1-220E-1130-2B3F-1D22F92AF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31289E-AFC1-015D-8FDE-A9A75768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EF0C4C-857F-AC1D-1C59-77B85C533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335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C84F68-F64F-4EEC-4543-E5386889E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4FA4FD-4A38-4100-4F7D-9FC90142F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BF0269-1409-5BE7-E6BD-A8FD13DFE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3A4C13-314A-D43A-E42F-1D0408459B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E1E4EBD-A190-B0B5-6E5C-B37D27CA9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B9F07-441C-BAA3-77AA-E7DB3292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3AB5EF-6432-FBD6-DFBD-FBE1EB075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BC82D0-83C0-5FCD-CEB4-F5F37E5D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289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17EF3-E1EE-F90A-497B-BC311CA7A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A36DAF-6B92-598B-B19F-62D2AE72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CF2281-1B44-4EE1-6139-A33F3D1EB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F0A782-6321-0357-122D-54A2CA10C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692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714EDAE-2E86-21A7-01F1-FFBEFBC75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7C2CA6-B16B-BB50-B453-D25CD311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8D8C96-F4D0-6A0A-4331-816813B84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0301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98CB8-9D5D-0719-6050-9232E70F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D28BD4-73E7-EBAE-5580-CAFDA9E3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1C65FC-8987-2112-B17E-36E2A10BD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E49E22-776E-120B-68B2-B583D9CBF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0CC385-2D65-B984-D67F-674323CB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7C9557-370F-EA2F-02FF-1455BD0F0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558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29D53-8826-CB28-A748-0AE85CF6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2C1C71-0BE9-090D-81F8-590861DAF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81E6B7-2CDF-F948-9A76-9F5C3EB9C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93DC44-5B3A-C85A-6A2F-B9F415DF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EEB77D-AD4D-BBC4-CDCD-46762E3D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7EA202-60C3-3265-71D2-EEAB208C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54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A79DDD-1347-B2D2-B240-83F5B17BE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2AEB84-2B35-5B14-65D2-84054862A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D8C0A0-BD66-1A99-3AF9-BEEF8BCBC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C964F-31B0-3F4D-8967-A7DCE308885F}" type="datetimeFigureOut">
              <a:rPr lang="es-ES_tradnl" smtClean="0"/>
              <a:t>26/03/2024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9D218E-28CD-6570-AD08-7DFACAFFD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725B04-F18E-A07A-882F-D81EE88FD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738C9-8BB3-B240-AD37-92D555EE961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232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849AFD7-A7EB-84B4-F089-84BE976F7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417736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31D3C74-2F55-D52D-BF58-1199748BA865}"/>
              </a:ext>
            </a:extLst>
          </p:cNvPr>
          <p:cNvSpPr txBox="1"/>
          <p:nvPr/>
        </p:nvSpPr>
        <p:spPr>
          <a:xfrm>
            <a:off x="901874" y="551145"/>
            <a:ext cx="1676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LOGOTIPO </a:t>
            </a:r>
          </a:p>
          <a:p>
            <a:r>
              <a:rPr lang="es-ES_tradnl" dirty="0"/>
              <a:t>DE LA EMPRESA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00DF64D-4CB7-A4AE-3D79-E849BAFEF9C9}"/>
              </a:ext>
            </a:extLst>
          </p:cNvPr>
          <p:cNvSpPr txBox="1"/>
          <p:nvPr/>
        </p:nvSpPr>
        <p:spPr>
          <a:xfrm>
            <a:off x="2578230" y="551145"/>
            <a:ext cx="7251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Nombre de la Práctica</a:t>
            </a:r>
          </a:p>
          <a:p>
            <a:pPr algn="ctr"/>
            <a:r>
              <a:rPr lang="es-ES_tradnl" b="1" dirty="0">
                <a:solidFill>
                  <a:schemeClr val="accent1">
                    <a:lumMod val="5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Categoría: </a:t>
            </a:r>
          </a:p>
        </p:txBody>
      </p:sp>
    </p:spTree>
    <p:extLst>
      <p:ext uri="{BB962C8B-B14F-4D97-AF65-F5344CB8AC3E}">
        <p14:creationId xmlns:p14="http://schemas.microsoft.com/office/powerpoint/2010/main" val="4293408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Aceves</dc:creator>
  <cp:lastModifiedBy>ALBA ALCOCER</cp:lastModifiedBy>
  <cp:revision>2</cp:revision>
  <dcterms:created xsi:type="dcterms:W3CDTF">2023-04-04T20:40:37Z</dcterms:created>
  <dcterms:modified xsi:type="dcterms:W3CDTF">2024-03-26T21:16:40Z</dcterms:modified>
</cp:coreProperties>
</file>